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780" r:id="rId1"/>
  </p:sldMasterIdLst>
  <p:notesMasterIdLst>
    <p:notesMasterId r:id="rId9"/>
  </p:notes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63342" autoAdjust="0"/>
  </p:normalViewPr>
  <p:slideViewPr>
    <p:cSldViewPr>
      <p:cViewPr varScale="1">
        <p:scale>
          <a:sx n="51" d="100"/>
          <a:sy n="51" d="100"/>
        </p:scale>
        <p:origin x="-105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C55394-3E9B-452A-B337-6A949591CF5E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55DCD5-D3F9-41ED-B275-24DC88C5DC66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73071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76AA3D21-7663-4D06-B7D1-3D5E095E4032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E81D32-59C0-40EF-9249-D4195E2643A4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CB6D70-E76F-40D8-8850-B5F1EBCADF42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5438D7-5B3B-4E5A-BF4E-846C4ADB338F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D26B8E-DB86-4F0E-A888-08E5BD2AA025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63E6FC-EE44-4FDF-B11B-802881391933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D6956FA-5E9F-4011-9F67-999A8E818B7E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2029BF-8DAE-425F-9C28-3F513A6C4661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6E8FE2-F136-424A-994D-728EEA585088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CF6581-D5F9-4349-831D-61D8273E0A67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19CD55-5474-45B0-B38D-77A92E7195B0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 dirty="0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73187A25-45CA-4EBC-8263-A19DCB3AD14B}" type="datetime1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r>
              <a:rPr lang="en-US" dirty="0" smtClean="0"/>
              <a:t>Info: 2010 Weather Wiz Kids http://www.weatherwizkids.com/weather-tornado.htm 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FC1265A8-778F-4DDA-8560-155FC76DCD09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mc:AlternateContent xmlns:mc="http://schemas.openxmlformats.org/markup-compatibility/2006" xmlns:p14="http://schemas.microsoft.com/office/powerpoint/2010/main">
    <mc:Choice Requires="p14">
      <p:transition spd="slow" p14:dur="4400" advClick="0" advTm="420000">
        <p14:honeycomb/>
      </p:transition>
    </mc:Choice>
    <mc:Fallback xmlns="">
      <p:transition spd="slow" advClick="0" advTm="420000">
        <p:fade/>
      </p:transition>
    </mc:Fallback>
  </mc:AlternateConten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Tornado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sz="2700" dirty="0" smtClean="0"/>
              <a:t>Natures Destructors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Sydney </a:t>
            </a:r>
            <a:r>
              <a:rPr lang="en-US" dirty="0" smtClean="0"/>
              <a:t>Blasy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71853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4186">
        <p14:honeycomb/>
      </p:transition>
    </mc:Choice>
    <mc:Fallback xmlns="">
      <p:transition spd="slow" advClick="0" advTm="418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0" y="4267200"/>
            <a:ext cx="2209800" cy="2209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0600" y="685800"/>
            <a:ext cx="7024744" cy="1143000"/>
          </a:xfrm>
        </p:spPr>
        <p:txBody>
          <a:bodyPr/>
          <a:lstStyle/>
          <a:p>
            <a:r>
              <a:rPr lang="en-US" dirty="0" smtClean="0"/>
              <a:t>What are tornadoes?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90600" y="1905000"/>
            <a:ext cx="6777317" cy="3508977"/>
          </a:xfrm>
        </p:spPr>
        <p:txBody>
          <a:bodyPr/>
          <a:lstStyle/>
          <a:p>
            <a:r>
              <a:rPr lang="en-US" dirty="0" smtClean="0"/>
              <a:t>A violent rotating column of air</a:t>
            </a:r>
          </a:p>
          <a:p>
            <a:r>
              <a:rPr lang="en-US" dirty="0" smtClean="0"/>
              <a:t>Extends from thunderstorm to the ground</a:t>
            </a:r>
          </a:p>
          <a:p>
            <a:r>
              <a:rPr lang="en-US" dirty="0"/>
              <a:t>a </a:t>
            </a:r>
            <a:r>
              <a:rPr lang="en-US" dirty="0" smtClean="0"/>
              <a:t>violently </a:t>
            </a:r>
            <a:r>
              <a:rPr lang="en-US" dirty="0"/>
              <a:t>destructive windstorm occurring over land, especially in the Middle West, and </a:t>
            </a:r>
            <a:r>
              <a:rPr lang="en-US" dirty="0" smtClean="0"/>
              <a:t>looks like </a:t>
            </a:r>
            <a:r>
              <a:rPr lang="en-US" dirty="0"/>
              <a:t>a long, funnel-shaped cloud extending toward the </a:t>
            </a:r>
            <a:r>
              <a:rPr lang="en-US" dirty="0" smtClean="0"/>
              <a:t>ground.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3400" y="6096000"/>
            <a:ext cx="3502152" cy="365125"/>
          </a:xfrm>
        </p:spPr>
        <p:txBody>
          <a:bodyPr>
            <a:normAutofit fontScale="55000" lnSpcReduction="20000"/>
          </a:bodyPr>
          <a:lstStyle/>
          <a:p>
            <a:r>
              <a:rPr lang="en-US" dirty="0" smtClean="0"/>
              <a:t>Info: 2010 Weather Wiz Kids http://www.weatherwizkids.com/weather-tornado.htm pic: www.globalwarming.org may 2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1375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5853">
        <p14:honeycomb/>
      </p:transition>
    </mc:Choice>
    <mc:Fallback xmlns="">
      <p:transition spd="slow" advClick="0" advTm="15853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733800"/>
            <a:ext cx="3293933" cy="2781624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tornadoes?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Thunder storms</a:t>
            </a:r>
          </a:p>
          <a:p>
            <a:r>
              <a:rPr lang="en-US" dirty="0" smtClean="0"/>
              <a:t>Abundant low level of moisture</a:t>
            </a:r>
          </a:p>
          <a:p>
            <a:r>
              <a:rPr lang="en-US" dirty="0" smtClean="0"/>
              <a:t>Converging winds of Gulf of Mexico &amp; Canada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33400" y="5985147"/>
            <a:ext cx="3647800" cy="502285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Info: 2010 Weather Wiz Kids http://www.weatherwizkids.com/weather-tornado.htm  pic:2013 Geol 105 natural hazards by Chris Pearson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16954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5830">
        <p14:honeycomb/>
      </p:transition>
    </mc:Choice>
    <mc:Fallback xmlns="">
      <p:transition spd="slow" advClick="0" advTm="1583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6078" y="381000"/>
            <a:ext cx="8266922" cy="617219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tornado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Only a few minutes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Weak ones last only seconds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The strongest ones can last over an hour (extremely rare)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105400" y="6019800"/>
            <a:ext cx="3571600" cy="50228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Info: 2010 Weather Wiz Kids http://www.weatherwizkids.com/weather-tornado.htm pic: Tornado Alley, LLC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9083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6219">
        <p14:honeycomb/>
      </p:transition>
    </mc:Choice>
    <mc:Fallback xmlns="">
      <p:transition spd="slow" advClick="0" advTm="16219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301" y="4007880"/>
            <a:ext cx="3906122" cy="256591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this phenomenon happen?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Peak time of year is March through May</a:t>
            </a:r>
          </a:p>
          <a:p>
            <a:r>
              <a:rPr lang="en-US" dirty="0" smtClean="0"/>
              <a:t>Can happen anytime of year (mostly spring and summer)</a:t>
            </a:r>
          </a:p>
          <a:p>
            <a:r>
              <a:rPr lang="en-US" dirty="0" smtClean="0"/>
              <a:t>Most likely between 3 p.m. and 9p.m.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181600" y="5971143"/>
            <a:ext cx="3502152" cy="517525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Info: 2010 Weather Wiz Kids http://www.weatherwizkids.com/weather-tornado.htm pic:2011 cliffmass.blogspot.com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488301" y="6488668"/>
            <a:ext cx="67233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Red indicates where tornadoes happen more frequently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51419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6216">
        <p14:honeycomb/>
      </p:transition>
    </mc:Choice>
    <mc:Fallback xmlns="">
      <p:transition spd="slow" advClick="0" advTm="16216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81000"/>
            <a:ext cx="8229600" cy="61468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59628" y="1066800"/>
            <a:ext cx="702474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/>
              <a:t>What kind of  damage to property can a tornado do (if any)?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408237"/>
            <a:ext cx="8229600" cy="4449763"/>
          </a:xfrm>
        </p:spPr>
        <p:txBody>
          <a:bodyPr/>
          <a:lstStyle/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Cars can be thrown hundreds of feet in the air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Houses can be torn apart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Trees can be uprooted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Weak tornadoes don’t do much damage</a:t>
            </a:r>
          </a:p>
          <a:p>
            <a:r>
              <a:rPr lang="en-US" b="1" dirty="0" smtClean="0">
                <a:solidFill>
                  <a:schemeClr val="bg2">
                    <a:lumMod val="50000"/>
                  </a:schemeClr>
                </a:solidFill>
              </a:rPr>
              <a:t>Powerful tornado destruction can cost up to or over $500,000</a:t>
            </a:r>
          </a:p>
          <a:p>
            <a:endParaRPr lang="en-US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115200" y="5991303"/>
            <a:ext cx="3571600" cy="502285"/>
          </a:xfrm>
        </p:spPr>
        <p:txBody>
          <a:bodyPr>
            <a:normAutofit fontScale="70000" lnSpcReduction="20000"/>
          </a:bodyPr>
          <a:lstStyle/>
          <a:p>
            <a:r>
              <a:rPr lang="en-US" dirty="0" smtClean="0"/>
              <a:t>Info: 2010 Weather Wiz Kids http://www.weatherwizkids.com/weather-tornado.htm  2012 Institute for Business and Home Safety http://www.disastersafety.org pic: Mike Theiss UltimateChase.com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58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7457">
        <p14:honeycomb/>
      </p:transition>
    </mc:Choice>
    <mc:Fallback xmlns="">
      <p:transition spd="slow" advClick="0" advTm="17457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199" y="1513114"/>
            <a:ext cx="8301135" cy="5008351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Fun Facts!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In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an average year, </a:t>
            </a:r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1000 tornadoes are </a:t>
            </a:r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reported 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nationwide.</a:t>
            </a:r>
          </a:p>
          <a:p>
            <a:r>
              <a:rPr lang="en-US" dirty="0">
                <a:solidFill>
                  <a:schemeClr val="tx1">
                    <a:lumMod val="95000"/>
                    <a:lumOff val="5000"/>
                  </a:schemeClr>
                </a:solidFill>
              </a:rPr>
              <a:t>69% of all tornadoes are labeled "weak tornadoes" meaning they have a lifetime of 1-10+ minutes and winds less than 110 mph</a:t>
            </a:r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  <a:p>
            <a:r>
              <a:rPr lang="en-US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Every tornado has its own color, sound, and shape.</a:t>
            </a:r>
          </a:p>
          <a:p>
            <a:endParaRPr 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5214724" y="6019180"/>
            <a:ext cx="3535834" cy="502285"/>
          </a:xfrm>
        </p:spPr>
        <p:txBody>
          <a:bodyPr>
            <a:normAutofit fontScale="70000" lnSpcReduction="20000"/>
          </a:bodyPr>
          <a:lstStyle/>
          <a:p>
            <a:r>
              <a:rPr lang="en-US" smtClean="0"/>
              <a:t>Info: 2010 Weather Wiz Kids http://www.weatherwizkids.com/weather-tornado.htm  tornado-facts.com may 3 2013 pic: may2 2013 Tornado-Facts.com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31809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 advClick="0" advTm="15545">
        <p14:honeycomb/>
      </p:transition>
    </mc:Choice>
    <mc:Fallback xmlns="">
      <p:transition spd="slow" advClick="0" advTm="15545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120</TotalTime>
  <Words>340</Words>
  <Application>Microsoft Office PowerPoint</Application>
  <PresentationFormat>On-screen Show (4:3)</PresentationFormat>
  <Paragraphs>37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Austin</vt:lpstr>
      <vt:lpstr>Tornado Natures Destructors </vt:lpstr>
      <vt:lpstr>What are tornadoes?</vt:lpstr>
      <vt:lpstr>What conditions cause tornadoes?</vt:lpstr>
      <vt:lpstr>How long does a tornado last?</vt:lpstr>
      <vt:lpstr>When does this phenomenon happen? </vt:lpstr>
      <vt:lpstr>What kind of  damage to property can a tornado do (if any)?</vt:lpstr>
      <vt:lpstr>Fun Facts!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Tornado </dc:title>
  <dc:creator>Haywood County Schools</dc:creator>
  <cp:lastModifiedBy>Haywood County Schools</cp:lastModifiedBy>
  <cp:revision>12</cp:revision>
  <dcterms:created xsi:type="dcterms:W3CDTF">2013-05-02T13:09:55Z</dcterms:created>
  <dcterms:modified xsi:type="dcterms:W3CDTF">2013-05-03T14:29:53Z</dcterms:modified>
</cp:coreProperties>
</file>